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72" r:id="rId3"/>
    <p:sldId id="273" r:id="rId4"/>
    <p:sldId id="264" r:id="rId5"/>
    <p:sldId id="274" r:id="rId6"/>
    <p:sldId id="266" r:id="rId7"/>
    <p:sldId id="275" r:id="rId8"/>
    <p:sldId id="280" r:id="rId9"/>
    <p:sldId id="281" r:id="rId10"/>
    <p:sldId id="285" r:id="rId11"/>
    <p:sldId id="286" r:id="rId12"/>
    <p:sldId id="287" r:id="rId13"/>
    <p:sldId id="276" r:id="rId14"/>
    <p:sldId id="278" r:id="rId15"/>
    <p:sldId id="267" r:id="rId16"/>
    <p:sldId id="279" r:id="rId17"/>
    <p:sldId id="288" r:id="rId18"/>
    <p:sldId id="28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0066FF"/>
    <a:srgbClr val="6699FF"/>
    <a:srgbClr val="CCECFF"/>
    <a:srgbClr val="0000CC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09" autoAdjust="0"/>
    <p:restoredTop sz="94660"/>
  </p:normalViewPr>
  <p:slideViewPr>
    <p:cSldViewPr>
      <p:cViewPr varScale="1">
        <p:scale>
          <a:sx n="73" d="100"/>
          <a:sy n="73" d="100"/>
        </p:scale>
        <p:origin x="31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3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E891-3528-4BC1-BBA7-0D2F2C958048}" type="datetimeFigureOut">
              <a:rPr lang="ru-RU" smtClean="0"/>
              <a:pPr/>
              <a:t>10.04.2024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1436E-5F13-42C4-9653-C7DB26B081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E891-3528-4BC1-BBA7-0D2F2C958048}" type="datetimeFigureOut">
              <a:rPr lang="ru-RU" smtClean="0"/>
              <a:pPr/>
              <a:t>10.04.2024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1436E-5F13-42C4-9653-C7DB26B081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E891-3528-4BC1-BBA7-0D2F2C958048}" type="datetimeFigureOut">
              <a:rPr lang="ru-RU" smtClean="0"/>
              <a:pPr/>
              <a:t>10.04.2024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1436E-5F13-42C4-9653-C7DB26B081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E891-3528-4BC1-BBA7-0D2F2C958048}" type="datetimeFigureOut">
              <a:rPr lang="ru-RU" smtClean="0"/>
              <a:pPr/>
              <a:t>10.04.2024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1436E-5F13-42C4-9653-C7DB26B081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E891-3528-4BC1-BBA7-0D2F2C958048}" type="datetimeFigureOut">
              <a:rPr lang="ru-RU" smtClean="0"/>
              <a:pPr/>
              <a:t>10.04.2024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1436E-5F13-42C4-9653-C7DB26B081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E891-3528-4BC1-BBA7-0D2F2C958048}" type="datetimeFigureOut">
              <a:rPr lang="ru-RU" smtClean="0"/>
              <a:pPr/>
              <a:t>10.04.2024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1436E-5F13-42C4-9653-C7DB26B081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E891-3528-4BC1-BBA7-0D2F2C958048}" type="datetimeFigureOut">
              <a:rPr lang="ru-RU" smtClean="0"/>
              <a:pPr/>
              <a:t>10.04.2024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1436E-5F13-42C4-9653-C7DB26B081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E891-3528-4BC1-BBA7-0D2F2C958048}" type="datetimeFigureOut">
              <a:rPr lang="ru-RU" smtClean="0"/>
              <a:pPr/>
              <a:t>10.04.2024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1436E-5F13-42C4-9653-C7DB26B081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E891-3528-4BC1-BBA7-0D2F2C958048}" type="datetimeFigureOut">
              <a:rPr lang="ru-RU" smtClean="0"/>
              <a:pPr/>
              <a:t>10.04.2024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1436E-5F13-42C4-9653-C7DB26B081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E891-3528-4BC1-BBA7-0D2F2C958048}" type="datetimeFigureOut">
              <a:rPr lang="ru-RU" smtClean="0"/>
              <a:pPr/>
              <a:t>10.04.2024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1436E-5F13-42C4-9653-C7DB26B081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E891-3528-4BC1-BBA7-0D2F2C958048}" type="datetimeFigureOut">
              <a:rPr lang="ru-RU" smtClean="0"/>
              <a:pPr/>
              <a:t>10.04.2024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1436E-5F13-42C4-9653-C7DB26B081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C8E891-3528-4BC1-BBA7-0D2F2C958048}" type="datetimeFigureOut">
              <a:rPr lang="ru-RU" smtClean="0"/>
              <a:pPr/>
              <a:t>10.04.2024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C1436E-5F13-42C4-9653-C7DB26B081B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7.png"/><Relationship Id="rId7" Type="http://schemas.openxmlformats.org/officeDocument/2006/relationships/image" Target="../media/image2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11" Type="http://schemas.openxmlformats.org/officeDocument/2006/relationships/image" Target="../media/image6.jpeg"/><Relationship Id="rId5" Type="http://schemas.openxmlformats.org/officeDocument/2006/relationships/image" Target="../media/image18.png"/><Relationship Id="rId10" Type="http://schemas.openxmlformats.org/officeDocument/2006/relationships/image" Target="../media/image22.jpe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6.jpeg"/><Relationship Id="rId7" Type="http://schemas.openxmlformats.org/officeDocument/2006/relationships/image" Target="../media/image2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11" Type="http://schemas.openxmlformats.org/officeDocument/2006/relationships/image" Target="../media/image28.jpe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23.png"/><Relationship Id="rId9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9.png"/><Relationship Id="rId7" Type="http://schemas.openxmlformats.org/officeDocument/2006/relationships/image" Target="../media/image3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6.jpeg"/><Relationship Id="rId5" Type="http://schemas.openxmlformats.org/officeDocument/2006/relationships/image" Target="../media/image30.png"/><Relationship Id="rId10" Type="http://schemas.openxmlformats.org/officeDocument/2006/relationships/image" Target="../media/image34.jpe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4;&#1054;&#1059;%2015\Desktop\&#1090;&#1077;&#1072;&#1090;&#1088;\00168.mp3" TargetMode="Externa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4;&#1054;&#1059;%2015\Desktop\&#1090;&#1077;&#1072;&#1090;&#1088;\00168.mp3" TargetMode="Externa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4;&#1054;&#1059;%2015\Desktop\&#1090;&#1077;&#1072;&#1090;&#1088;\&#1095;&#1090;&#1086;-&#1075;&#1076;&#1077;-&#1082;&#1086;&#1075;&#1076;&#1072;-&#1095;&#1105;&#1088;&#1085;&#1099;&#1081;-&#1103;&#1097;&#1080;&#1082;.mp3" TargetMode="Externa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4;&#1054;&#1059;%2015\Desktop\&#1090;&#1077;&#1072;&#1090;&#1088;\00168.mp3" TargetMode="Externa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4;&#1054;&#1059;%2015\Desktop\&#1090;&#1077;&#1072;&#1090;&#1088;\00168.mp3" TargetMode="Externa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4;&#1054;&#1059;%2015\Desktop\&#1090;&#1077;&#1072;&#1090;&#1088;\00168.mp3" TargetMode="Externa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4;&#1054;&#1059;%2015\Desktop\&#1090;&#1077;&#1072;&#1090;&#1088;\00168.mp3" TargetMode="Externa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4;&#1054;&#1059;%2015\Desktop\&#1090;&#1077;&#1072;&#1090;&#1088;\00168.mp3" TargetMode="Externa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4;&#1054;&#1059;%2015\Desktop\&#1090;&#1077;&#1072;&#1090;&#1088;\00168.mp3" TargetMode="Externa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3.jpe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K:\&#1087;&#1077;&#1076;&#1089;&#1086;&#1074;&#1077;&#1090;%20&#1058;&#1077;&#1072;&#1090;&#1088;\Neizvestnyj_ispolnitel_-_Muzyka_k_skazke_(iPleer.fm).mp3" TargetMode="Externa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6.jpeg"/><Relationship Id="rId9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15616" y="548680"/>
            <a:ext cx="703384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Деловая игра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«ТЕАТРАЛЬНЫЙ РИНГ»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_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2a400aefc0693a622632dff180w1--russkij-stil-poyas-kushak-i-kartuz-svadebnyj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0"/>
            <a:ext cx="1392010" cy="1969825"/>
          </a:xfrm>
          <a:prstGeom prst="rect">
            <a:avLst/>
          </a:prstGeom>
        </p:spPr>
      </p:pic>
      <p:pic>
        <p:nvPicPr>
          <p:cNvPr id="7" name="Рисунок 6" descr="red-plus-clip-art-at-clkercom-vector-online-royalty-free-67517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55776" y="476672"/>
            <a:ext cx="837828" cy="835035"/>
          </a:xfrm>
          <a:prstGeom prst="rect">
            <a:avLst/>
          </a:prstGeom>
        </p:spPr>
      </p:pic>
      <p:pic>
        <p:nvPicPr>
          <p:cNvPr id="8" name="Рисунок 7" descr="chugun15-768x65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67944" y="0"/>
            <a:ext cx="1288060" cy="1800200"/>
          </a:xfrm>
          <a:prstGeom prst="rect">
            <a:avLst/>
          </a:prstGeom>
        </p:spPr>
      </p:pic>
      <p:pic>
        <p:nvPicPr>
          <p:cNvPr id="9" name="Рисунок 8" descr="red-plus-clip-art-at-clkercom-vector-online-royalty-free-67517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52120" y="404664"/>
            <a:ext cx="837828" cy="835035"/>
          </a:xfrm>
          <a:prstGeom prst="rect">
            <a:avLst/>
          </a:prstGeom>
        </p:spPr>
      </p:pic>
      <p:pic>
        <p:nvPicPr>
          <p:cNvPr id="10" name="Рисунок 9" descr="0_e9dea_c1c9652d_orig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76256" y="0"/>
            <a:ext cx="1770921" cy="1728192"/>
          </a:xfrm>
          <a:prstGeom prst="rect">
            <a:avLst/>
          </a:prstGeom>
        </p:spPr>
      </p:pic>
      <p:pic>
        <p:nvPicPr>
          <p:cNvPr id="11" name="Рисунок 10" descr="red-plus-clip-art-at-clkercom-vector-online-royalty-free-67517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15616" y="2348880"/>
            <a:ext cx="837828" cy="835035"/>
          </a:xfrm>
          <a:prstGeom prst="rect">
            <a:avLst/>
          </a:prstGeom>
        </p:spPr>
      </p:pic>
      <p:pic>
        <p:nvPicPr>
          <p:cNvPr id="12" name="Рисунок 11" descr="00046688-1200x80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195736" y="1844824"/>
            <a:ext cx="1433049" cy="2088232"/>
          </a:xfrm>
          <a:prstGeom prst="rect">
            <a:avLst/>
          </a:prstGeom>
        </p:spPr>
      </p:pic>
      <p:pic>
        <p:nvPicPr>
          <p:cNvPr id="13" name="Рисунок 12" descr="red-plus-clip-art-at-clkercom-vector-online-royalty-free-67517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11960" y="2276872"/>
            <a:ext cx="837828" cy="835035"/>
          </a:xfrm>
          <a:prstGeom prst="rect">
            <a:avLst/>
          </a:prstGeom>
        </p:spPr>
      </p:pic>
      <p:pic>
        <p:nvPicPr>
          <p:cNvPr id="14" name="Рисунок 13" descr="krokodil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436096" y="1772816"/>
            <a:ext cx="1588027" cy="1797308"/>
          </a:xfrm>
          <a:prstGeom prst="rect">
            <a:avLst/>
          </a:prstGeom>
        </p:spPr>
      </p:pic>
      <p:pic>
        <p:nvPicPr>
          <p:cNvPr id="15" name="Рисунок 14" descr="equals_PNG17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347864" y="4581128"/>
            <a:ext cx="1700808" cy="1700808"/>
          </a:xfrm>
          <a:prstGeom prst="rect">
            <a:avLst/>
          </a:prstGeom>
        </p:spPr>
      </p:pic>
      <p:pic>
        <p:nvPicPr>
          <p:cNvPr id="16" name="Рисунок 15" descr="2971990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004048" y="3938590"/>
            <a:ext cx="2067915" cy="2919410"/>
          </a:xfrm>
          <a:prstGeom prst="rect">
            <a:avLst/>
          </a:prstGeom>
        </p:spPr>
      </p:pic>
      <p:pic>
        <p:nvPicPr>
          <p:cNvPr id="17" name="Picture 2" descr="https://mmedia.ozone.ru/multimedia/1018984520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43851" r="117"/>
          <a:stretch>
            <a:fillRect/>
          </a:stretch>
        </p:blipFill>
        <p:spPr bwMode="auto">
          <a:xfrm>
            <a:off x="251520" y="4725144"/>
            <a:ext cx="1656184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_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9938" name="Picture 2" descr="https://mmedia.ozone.ru/multimedia/101898452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6149"/>
          <a:stretch>
            <a:fillRect/>
          </a:stretch>
        </p:blipFill>
        <p:spPr bwMode="auto">
          <a:xfrm>
            <a:off x="323528" y="4437112"/>
            <a:ext cx="1296144" cy="1944216"/>
          </a:xfrm>
          <a:prstGeom prst="rect">
            <a:avLst/>
          </a:prstGeom>
          <a:noFill/>
        </p:spPr>
      </p:pic>
      <p:pic>
        <p:nvPicPr>
          <p:cNvPr id="6" name="Рисунок 5" descr="2a400aefc0693a622632dff180w1--russkij-stil-poyas-kushak-i-kartuz-svadebnyj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7584" y="692696"/>
            <a:ext cx="1502777" cy="1296144"/>
          </a:xfrm>
          <a:prstGeom prst="rect">
            <a:avLst/>
          </a:prstGeom>
        </p:spPr>
      </p:pic>
      <p:pic>
        <p:nvPicPr>
          <p:cNvPr id="7" name="Рисунок 6" descr="red-plus-clip-art-at-clkercom-vector-online-royalty-free-67517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27784" y="764704"/>
            <a:ext cx="837828" cy="835035"/>
          </a:xfrm>
          <a:prstGeom prst="rect">
            <a:avLst/>
          </a:prstGeom>
        </p:spPr>
      </p:pic>
      <p:pic>
        <p:nvPicPr>
          <p:cNvPr id="8" name="Рисунок 7" descr="chugun15-768x65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419872" y="548680"/>
            <a:ext cx="2406316" cy="1488548"/>
          </a:xfrm>
          <a:prstGeom prst="rect">
            <a:avLst/>
          </a:prstGeom>
        </p:spPr>
      </p:pic>
      <p:pic>
        <p:nvPicPr>
          <p:cNvPr id="9" name="Рисунок 8" descr="red-plus-clip-art-at-clkercom-vector-online-royalty-free-67517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56176" y="764704"/>
            <a:ext cx="837828" cy="835035"/>
          </a:xfrm>
          <a:prstGeom prst="rect">
            <a:avLst/>
          </a:prstGeom>
        </p:spPr>
      </p:pic>
      <p:pic>
        <p:nvPicPr>
          <p:cNvPr id="10" name="Рисунок 9" descr="0_e9dea_c1c9652d_orig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948264" y="188640"/>
            <a:ext cx="1878036" cy="1878036"/>
          </a:xfrm>
          <a:prstGeom prst="rect">
            <a:avLst/>
          </a:prstGeom>
        </p:spPr>
      </p:pic>
      <p:pic>
        <p:nvPicPr>
          <p:cNvPr id="11" name="Рисунок 10" descr="red-plus-clip-art-at-clkercom-vector-online-royalty-free-67517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15616" y="2924944"/>
            <a:ext cx="837828" cy="835035"/>
          </a:xfrm>
          <a:prstGeom prst="rect">
            <a:avLst/>
          </a:prstGeom>
        </p:spPr>
      </p:pic>
      <p:pic>
        <p:nvPicPr>
          <p:cNvPr id="12" name="Рисунок 11" descr="00046688-1200x800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024354" y="2276872"/>
            <a:ext cx="1918079" cy="2088232"/>
          </a:xfrm>
          <a:prstGeom prst="rect">
            <a:avLst/>
          </a:prstGeom>
        </p:spPr>
      </p:pic>
      <p:pic>
        <p:nvPicPr>
          <p:cNvPr id="13" name="Рисунок 12" descr="red-plus-clip-art-at-clkercom-vector-online-royalty-free-67517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27984" y="2636912"/>
            <a:ext cx="837828" cy="835035"/>
          </a:xfrm>
          <a:prstGeom prst="rect">
            <a:avLst/>
          </a:prstGeom>
        </p:spPr>
      </p:pic>
      <p:pic>
        <p:nvPicPr>
          <p:cNvPr id="14" name="Рисунок 13" descr="krokodil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228184" y="1484784"/>
            <a:ext cx="1741636" cy="2749952"/>
          </a:xfrm>
          <a:prstGeom prst="rect">
            <a:avLst/>
          </a:prstGeom>
        </p:spPr>
      </p:pic>
      <p:pic>
        <p:nvPicPr>
          <p:cNvPr id="15" name="Рисунок 14" descr="equals_PNG17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835696" y="4797152"/>
            <a:ext cx="1700808" cy="1700808"/>
          </a:xfrm>
          <a:prstGeom prst="rect">
            <a:avLst/>
          </a:prstGeom>
        </p:spPr>
      </p:pic>
      <p:pic>
        <p:nvPicPr>
          <p:cNvPr id="16" name="Рисунок 15" descr="2971990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211960" y="3717032"/>
            <a:ext cx="2072781" cy="2919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_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2a400aefc0693a622632dff180w1--russkij-stil-poyas-kushak-i-kartuz-svadebnyj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332656"/>
            <a:ext cx="1392010" cy="1825208"/>
          </a:xfrm>
          <a:prstGeom prst="rect">
            <a:avLst/>
          </a:prstGeom>
        </p:spPr>
      </p:pic>
      <p:pic>
        <p:nvPicPr>
          <p:cNvPr id="7" name="Рисунок 6" descr="red-plus-clip-art-at-clkercom-vector-online-royalty-free-67517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27784" y="764704"/>
            <a:ext cx="837828" cy="835035"/>
          </a:xfrm>
          <a:prstGeom prst="rect">
            <a:avLst/>
          </a:prstGeom>
        </p:spPr>
      </p:pic>
      <p:pic>
        <p:nvPicPr>
          <p:cNvPr id="8" name="Рисунок 7" descr="chugun15-768x65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07904" y="332656"/>
            <a:ext cx="1862368" cy="1596049"/>
          </a:xfrm>
          <a:prstGeom prst="rect">
            <a:avLst/>
          </a:prstGeom>
        </p:spPr>
      </p:pic>
      <p:pic>
        <p:nvPicPr>
          <p:cNvPr id="9" name="Рисунок 8" descr="red-plus-clip-art-at-clkercom-vector-online-royalty-free-67517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84168" y="692696"/>
            <a:ext cx="837828" cy="835035"/>
          </a:xfrm>
          <a:prstGeom prst="rect">
            <a:avLst/>
          </a:prstGeom>
        </p:spPr>
      </p:pic>
      <p:pic>
        <p:nvPicPr>
          <p:cNvPr id="10" name="Рисунок 9" descr="0_e9dea_c1c9652d_orig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452320" y="260648"/>
            <a:ext cx="1216060" cy="1728192"/>
          </a:xfrm>
          <a:prstGeom prst="rect">
            <a:avLst/>
          </a:prstGeom>
        </p:spPr>
      </p:pic>
      <p:pic>
        <p:nvPicPr>
          <p:cNvPr id="11" name="Рисунок 10" descr="red-plus-clip-art-at-clkercom-vector-online-royalty-free-67517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87624" y="2636912"/>
            <a:ext cx="837828" cy="835035"/>
          </a:xfrm>
          <a:prstGeom prst="rect">
            <a:avLst/>
          </a:prstGeom>
        </p:spPr>
      </p:pic>
      <p:pic>
        <p:nvPicPr>
          <p:cNvPr id="12" name="Рисунок 11" descr="00046688-1200x80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483768" y="2492896"/>
            <a:ext cx="1433049" cy="1361263"/>
          </a:xfrm>
          <a:prstGeom prst="rect">
            <a:avLst/>
          </a:prstGeom>
        </p:spPr>
      </p:pic>
      <p:pic>
        <p:nvPicPr>
          <p:cNvPr id="13" name="Рисунок 12" descr="red-plus-clip-art-at-clkercom-vector-online-royalty-free-67517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27984" y="2636912"/>
            <a:ext cx="837828" cy="835035"/>
          </a:xfrm>
          <a:prstGeom prst="rect">
            <a:avLst/>
          </a:prstGeom>
        </p:spPr>
      </p:pic>
      <p:pic>
        <p:nvPicPr>
          <p:cNvPr id="14" name="Рисунок 13" descr="krokodil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12160" y="2392928"/>
            <a:ext cx="2736304" cy="1203972"/>
          </a:xfrm>
          <a:prstGeom prst="rect">
            <a:avLst/>
          </a:prstGeom>
        </p:spPr>
      </p:pic>
      <p:pic>
        <p:nvPicPr>
          <p:cNvPr id="15" name="Рисунок 14" descr="equals_PNG17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915816" y="4365104"/>
            <a:ext cx="1700808" cy="1700808"/>
          </a:xfrm>
          <a:prstGeom prst="rect">
            <a:avLst/>
          </a:prstGeom>
        </p:spPr>
      </p:pic>
      <p:pic>
        <p:nvPicPr>
          <p:cNvPr id="16" name="Рисунок 15" descr="2971990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220072" y="3933056"/>
            <a:ext cx="2067915" cy="2705962"/>
          </a:xfrm>
          <a:prstGeom prst="rect">
            <a:avLst/>
          </a:prstGeom>
        </p:spPr>
      </p:pic>
      <p:pic>
        <p:nvPicPr>
          <p:cNvPr id="17" name="Picture 2" descr="https://mmedia.ozone.ru/multimedia/1018984520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43851" r="117"/>
          <a:stretch>
            <a:fillRect/>
          </a:stretch>
        </p:blipFill>
        <p:spPr bwMode="auto">
          <a:xfrm>
            <a:off x="467544" y="4365104"/>
            <a:ext cx="1656184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7668" y="548680"/>
            <a:ext cx="882978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«Педагогические ситуации»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0016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014702" y="548680"/>
            <a:ext cx="523572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«Чёрный ящик»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0016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_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30" name="Picture 6" descr="https://openclipart.org/image/2400px/svg_to_png/218057/black_boxes.png"/>
          <p:cNvPicPr>
            <a:picLocks noChangeAspect="1" noChangeArrowheads="1"/>
          </p:cNvPicPr>
          <p:nvPr/>
        </p:nvPicPr>
        <p:blipFill>
          <a:blip r:embed="rId4" cstate="print"/>
          <a:srcRect b="41"/>
          <a:stretch>
            <a:fillRect/>
          </a:stretch>
        </p:blipFill>
        <p:spPr bwMode="auto">
          <a:xfrm>
            <a:off x="1907704" y="1268760"/>
            <a:ext cx="5159612" cy="4164172"/>
          </a:xfrm>
          <a:prstGeom prst="rect">
            <a:avLst/>
          </a:prstGeom>
          <a:noFill/>
        </p:spPr>
      </p:pic>
      <p:pic>
        <p:nvPicPr>
          <p:cNvPr id="8" name="что-где-когда-чёрный-ящи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02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_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34" name="Picture 10" descr="http://www.playcast.ru/uploads/2015/10/20/1553106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8578110" cy="6235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011505" y="548680"/>
            <a:ext cx="524214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«Блиц - турнир»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0016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_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4k-high-detail-red-velvet-theater-curtain-opening-with-alpha-matte_n1-a0g3m__F000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3608" y="1268760"/>
            <a:ext cx="7143750" cy="5229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619398" y="548680"/>
            <a:ext cx="40262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«Разминка»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0016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013882" y="548680"/>
            <a:ext cx="52373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«Ра</a:t>
            </a:r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cc</a:t>
            </a:r>
            <a:r>
              <a:rPr lang="ru-RU" sz="5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уждалки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»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0016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_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8434" name="Picture 2" descr="https://snoska.ru/images/covers/8b/3b/8b3b6c97-42be-5ae5-bc97-394b09f2ac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340768"/>
            <a:ext cx="3731519" cy="5000237"/>
          </a:xfrm>
          <a:prstGeom prst="rect">
            <a:avLst/>
          </a:prstGeom>
          <a:noFill/>
        </p:spPr>
      </p:pic>
      <p:pic>
        <p:nvPicPr>
          <p:cNvPr id="5" name="Picture 4" descr="http://www.ukazka.ru/img/g/uk82188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1412776"/>
            <a:ext cx="3868373" cy="4968552"/>
          </a:xfrm>
          <a:prstGeom prst="rect">
            <a:avLst/>
          </a:prstGeom>
          <a:noFill/>
        </p:spPr>
      </p:pic>
      <p:pic>
        <p:nvPicPr>
          <p:cNvPr id="6" name="Picture 2" descr="https://mmedia.ozone.ru/multimedia/1018984520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6149"/>
          <a:stretch>
            <a:fillRect/>
          </a:stretch>
        </p:blipFill>
        <p:spPr bwMode="auto">
          <a:xfrm>
            <a:off x="1835696" y="0"/>
            <a:ext cx="864096" cy="1296144"/>
          </a:xfrm>
          <a:prstGeom prst="rect">
            <a:avLst/>
          </a:prstGeom>
          <a:noFill/>
        </p:spPr>
      </p:pic>
      <p:pic>
        <p:nvPicPr>
          <p:cNvPr id="7" name="Picture 2" descr="https://mmedia.ozone.ru/multimedia/1018984520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43851" r="117"/>
          <a:stretch>
            <a:fillRect/>
          </a:stretch>
        </p:blipFill>
        <p:spPr bwMode="auto">
          <a:xfrm>
            <a:off x="6444208" y="188640"/>
            <a:ext cx="1008112" cy="11834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00422" y="548680"/>
            <a:ext cx="786426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«Театральные термины»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0016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_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2880" y="247058"/>
            <a:ext cx="9300722" cy="5774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75072" y="548680"/>
            <a:ext cx="811497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Угадай, что изображаю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»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0016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93491" y="548680"/>
            <a:ext cx="8278164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«Реши пример: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Герой + предмет = сказка»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0016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_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9938" name="Picture 2" descr="https://mmedia.ozone.ru/multimedia/1018984520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6149"/>
          <a:stretch>
            <a:fillRect/>
          </a:stretch>
        </p:blipFill>
        <p:spPr bwMode="auto">
          <a:xfrm>
            <a:off x="467544" y="4581128"/>
            <a:ext cx="1296144" cy="1944216"/>
          </a:xfrm>
          <a:prstGeom prst="rect">
            <a:avLst/>
          </a:prstGeom>
          <a:noFill/>
        </p:spPr>
      </p:pic>
      <p:pic>
        <p:nvPicPr>
          <p:cNvPr id="6" name="Рисунок 5" descr="2a400aefc0693a622632dff180w1--russkij-stil-poyas-kushak-i-kartuz-svadebnyj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7544" y="332656"/>
            <a:ext cx="1085442" cy="1628800"/>
          </a:xfrm>
          <a:prstGeom prst="rect">
            <a:avLst/>
          </a:prstGeom>
        </p:spPr>
      </p:pic>
      <p:pic>
        <p:nvPicPr>
          <p:cNvPr id="7" name="Рисунок 6" descr="red-plus-clip-art-at-clkercom-vector-online-royalty-free-67517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195736" y="548680"/>
            <a:ext cx="837828" cy="835035"/>
          </a:xfrm>
          <a:prstGeom prst="rect">
            <a:avLst/>
          </a:prstGeom>
        </p:spPr>
      </p:pic>
      <p:pic>
        <p:nvPicPr>
          <p:cNvPr id="8" name="Рисунок 7" descr="chugun15-768x657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DFAF3"/>
              </a:clrFrom>
              <a:clrTo>
                <a:srgbClr val="FDFAF3">
                  <a:alpha val="0"/>
                </a:srgbClr>
              </a:clrTo>
            </a:clrChange>
          </a:blip>
          <a:srcRect b="28"/>
          <a:stretch>
            <a:fillRect/>
          </a:stretch>
        </p:blipFill>
        <p:spPr>
          <a:xfrm>
            <a:off x="3203848" y="188640"/>
            <a:ext cx="2406316" cy="1800200"/>
          </a:xfrm>
          <a:prstGeom prst="rect">
            <a:avLst/>
          </a:prstGeom>
        </p:spPr>
      </p:pic>
      <p:pic>
        <p:nvPicPr>
          <p:cNvPr id="9" name="Рисунок 8" descr="red-plus-clip-art-at-clkercom-vector-online-royalty-free-67517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96136" y="476672"/>
            <a:ext cx="837828" cy="835035"/>
          </a:xfrm>
          <a:prstGeom prst="rect">
            <a:avLst/>
          </a:prstGeom>
        </p:spPr>
      </p:pic>
      <p:pic>
        <p:nvPicPr>
          <p:cNvPr id="10" name="Рисунок 9" descr="0_e9dea_c1c9652d_orig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804248" y="404664"/>
            <a:ext cx="2089272" cy="1090736"/>
          </a:xfrm>
          <a:prstGeom prst="rect">
            <a:avLst/>
          </a:prstGeom>
        </p:spPr>
      </p:pic>
      <p:pic>
        <p:nvPicPr>
          <p:cNvPr id="11" name="Рисунок 10" descr="red-plus-clip-art-at-clkercom-vector-online-royalty-free-67517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115616" y="2492896"/>
            <a:ext cx="837828" cy="835035"/>
          </a:xfrm>
          <a:prstGeom prst="rect">
            <a:avLst/>
          </a:prstGeom>
        </p:spPr>
      </p:pic>
      <p:pic>
        <p:nvPicPr>
          <p:cNvPr id="12" name="Рисунок 11" descr="00046688-1200x800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79712" y="1844824"/>
            <a:ext cx="2295395" cy="2088232"/>
          </a:xfrm>
          <a:prstGeom prst="rect">
            <a:avLst/>
          </a:prstGeom>
        </p:spPr>
      </p:pic>
      <p:pic>
        <p:nvPicPr>
          <p:cNvPr id="13" name="Рисунок 12" descr="red-plus-clip-art-at-clkercom-vector-online-royalty-free-67517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499992" y="2204864"/>
            <a:ext cx="837828" cy="835035"/>
          </a:xfrm>
          <a:prstGeom prst="rect">
            <a:avLst/>
          </a:prstGeom>
        </p:spPr>
      </p:pic>
      <p:pic>
        <p:nvPicPr>
          <p:cNvPr id="14" name="Рисунок 13" descr="krokodil.pn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12160" y="1475208"/>
            <a:ext cx="2003275" cy="2166924"/>
          </a:xfrm>
          <a:prstGeom prst="rect">
            <a:avLst/>
          </a:prstGeom>
        </p:spPr>
      </p:pic>
      <p:pic>
        <p:nvPicPr>
          <p:cNvPr id="15" name="Рисунок 14" descr="equals_PNG17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154680" y="4566349"/>
            <a:ext cx="1700808" cy="1700808"/>
          </a:xfrm>
          <a:prstGeom prst="rect">
            <a:avLst/>
          </a:prstGeom>
        </p:spPr>
      </p:pic>
      <p:pic>
        <p:nvPicPr>
          <p:cNvPr id="16" name="Рисунок 15" descr="2971990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4788024" y="3717032"/>
            <a:ext cx="2160240" cy="2919410"/>
          </a:xfrm>
          <a:prstGeom prst="rect">
            <a:avLst/>
          </a:prstGeom>
        </p:spPr>
      </p:pic>
      <p:pic>
        <p:nvPicPr>
          <p:cNvPr id="17" name="Neizvestnyj_ispolnitel_-_Muzyka_k_skazke_(iPle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4" showWhenStopped="0">
                <p:cTn id="1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832</TotalTime>
  <Words>56</Words>
  <Application>Microsoft Office PowerPoint</Application>
  <PresentationFormat>Экран (4:3)</PresentationFormat>
  <Paragraphs>17</Paragraphs>
  <Slides>18</Slides>
  <Notes>0</Notes>
  <HiddenSlides>0</HiddenSlides>
  <MMClips>10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ДОУ 15</dc:creator>
  <cp:lastModifiedBy>USER</cp:lastModifiedBy>
  <cp:revision>77</cp:revision>
  <dcterms:created xsi:type="dcterms:W3CDTF">2018-03-27T08:26:13Z</dcterms:created>
  <dcterms:modified xsi:type="dcterms:W3CDTF">2024-04-10T07:21:59Z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4113140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